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5" d="100"/>
          <a:sy n="5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4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Φορτία στην Αντοχή Υλικών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αντοχή υλικών είναι κλάδος της μηχανικής που μελετά την αντίδραση υλικών υπό φορτίο. Η μελέτη αυτή είναι απαραίτητη για την σχεδίαση ασφαλών και λειτουργικών κατασκευών.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4D6213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96395" y="5616654"/>
            <a:ext cx="1304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315741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από George Athousakis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8224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Φόρτιση ή Κατάπονηση Σώματος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Φόρτιση ή καταπόνηση ενός σώματος είναι η 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άσκηση φορτίου (δύναμης)  ή ροπής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σε αυτό. Η δύναμη μπορεί να είναι κάθετ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ή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παράλληλη στην επιφάνεια του σώματος.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Είδη</a:t>
            </a: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Φ</a:t>
            </a:r>
            <a:r>
              <a:rPr lang="el-GR" sz="2200" b="1" kern="0" spc="-67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ορτίων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Τα φορτία μπορούν να είναι στατικά, δυναμικά, εστιασμένα, κατανεμημένα, κλπ. Η φύση του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φορτίου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επ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ηρ</a:t>
            </a:r>
            <a:r>
              <a:rPr lang="el-GR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εάζει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τ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ην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α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ντίδρ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αση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σώμ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ατος.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66626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Παραμόρφωση Σώματος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Αλλαγή Σχήματος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885259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Παραμόρφωση ενός σώματος αναφέρεται στην αλλαγή του σχήματος ή του όγκου του. Η παραμόρφωση μπορεί να είναι ελαστική ή πλαστική.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394841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52316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Ελαστική ή Πλαστική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52316" y="5885259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Ελαστική παραμόρφωση είναι αναστρέψιμη, ενώ η πλαστική παραμόρφωση είναι μόνιμη. Το είδος της παραμόρφωσης εξαρτάται από το υλικό.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07657"/>
            <a:ext cx="61040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Είδη Παραμορφώσεων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56598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9103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Ελαστική Παραμόρφωση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33578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Συμβαίνει όταν το υλικό επιστρέ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φει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στην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αρχική του μορφή μετά την απομάκρυνση του φορτίου.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56598"/>
            <a:ext cx="3664863" cy="2765227"/>
          </a:xfrm>
          <a:prstGeom prst="roundRect">
            <a:avLst>
              <a:gd name="adj" fmla="val 344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49103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Πλ</a:t>
            </a: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αστική Παραμόρφ</a:t>
            </a:r>
            <a:r>
              <a:rPr lang="el-GR" sz="2200" b="1" kern="0" spc="-67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ωση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335780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Συμβαίνει όταν το υλικό παραμένει παραμορφωμένο, ακόμη και μετά την απομάκρυνση του φορτίου.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03872"/>
            <a:ext cx="71405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Όλκιμα και Ψαθυρά Υλικά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Όλκιμα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73702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Τα όλκιμα υλικά 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εμφανίζουν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σημ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αντική  παραμόρφωση πριν σπάσουν.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45281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Ψαθυρά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737021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Τα ψαθυρά υλικά σπ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άνε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εύκολ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με μικρής έκτασης παραμόρφωση πριν σπάσουν.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7012"/>
            <a:ext cx="68970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Συμπεριφορά Υπό Φορτίο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55952"/>
            <a:ext cx="30480" cy="3566517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35101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11110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5609" y="3196114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Όλκιμα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57318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Δείχνουν μεγάλη ελαστικότητα και αντοχή σε παραμόρφω</a:t>
            </a:r>
            <a:r>
              <a:rPr lang="el-GR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ση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πριν σπ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άσουν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1915" y="5092779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Ψαθυρά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469850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Σπάνε εύκολα, χωρίς να υποστούν σημαντική παραμόρφωση.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62720"/>
            <a:ext cx="73330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Παραδείγματα Εφαρμογών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711660"/>
            <a:ext cx="6521410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Κατασκευές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44949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Χάλυβας χρησιμοποιείται σε γέφυρες και κτίρια λόγω της αντοχής του.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711660"/>
            <a:ext cx="6521410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2014" y="59590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Κεραμικά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542014" y="644949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Κεραμικά υλικά, όπως πορσελάνη, είναι ψαθυρά και χρησιμοποιούνται για διακοσμητικούς σκοπούς.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Η κατανόηση των ιδιοτήτων των υλικών και της αντίδρασής τους υπό φορτ</a:t>
            </a:r>
            <a:r>
              <a:rPr lang="el-GR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ίο </a:t>
            </a:r>
            <a:r>
              <a:rPr lang="en-US" sz="175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είν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αι απαραίτητη για την ασφαλή σχεδίαση και κατασκευή.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304</Words>
  <Application>Microsoft Office PowerPoint</Application>
  <PresentationFormat>Custom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Inter</vt:lpstr>
      <vt:lpstr>Inter Bold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George Athousakis</cp:lastModifiedBy>
  <cp:revision>2</cp:revision>
  <dcterms:created xsi:type="dcterms:W3CDTF">2025-01-21T06:46:38Z</dcterms:created>
  <dcterms:modified xsi:type="dcterms:W3CDTF">2025-01-22T16:48:56Z</dcterms:modified>
</cp:coreProperties>
</file>